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57" r:id="rId3"/>
    <p:sldId id="259" r:id="rId4"/>
    <p:sldId id="261" r:id="rId5"/>
    <p:sldId id="263" r:id="rId6"/>
    <p:sldId id="262" r:id="rId7"/>
    <p:sldId id="318" r:id="rId8"/>
    <p:sldId id="320" r:id="rId9"/>
    <p:sldId id="272" r:id="rId10"/>
    <p:sldId id="264" r:id="rId11"/>
    <p:sldId id="267" r:id="rId12"/>
    <p:sldId id="269" r:id="rId13"/>
    <p:sldId id="273" r:id="rId14"/>
    <p:sldId id="268" r:id="rId15"/>
    <p:sldId id="270" r:id="rId16"/>
    <p:sldId id="301" r:id="rId17"/>
    <p:sldId id="302" r:id="rId18"/>
    <p:sldId id="276" r:id="rId19"/>
    <p:sldId id="277" r:id="rId20"/>
    <p:sldId id="279" r:id="rId21"/>
    <p:sldId id="278" r:id="rId22"/>
    <p:sldId id="303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305" r:id="rId32"/>
    <p:sldId id="295" r:id="rId33"/>
    <p:sldId id="296" r:id="rId34"/>
    <p:sldId id="297" r:id="rId35"/>
    <p:sldId id="298" r:id="rId36"/>
    <p:sldId id="313" r:id="rId37"/>
    <p:sldId id="30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62" d="100"/>
          <a:sy n="62" d="100"/>
        </p:scale>
        <p:origin x="4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838200" y="23622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-141298" y="1671263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5363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0" y="-87373"/>
            <a:ext cx="9144000" cy="609600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378410" y="400285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963377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-76200" y="19050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897" y="457200"/>
            <a:ext cx="459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35229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94097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62650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2362200"/>
            <a:ext cx="7239000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.Trái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2.Trái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0" y="240926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78071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59004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81000" y="1676400"/>
            <a:ext cx="8686800" cy="2847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1023" y="164813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2400" y="194603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25146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378275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16114"/>
            <a:ext cx="975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48" y="618679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993821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/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088" y="505473"/>
            <a:ext cx="361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161" y="1124382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5C6ABA-D711-4C02-BC5A-B4AFD7373172}"/>
              </a:ext>
            </a:extLst>
          </p:cNvPr>
          <p:cNvGrpSpPr/>
          <p:nvPr/>
        </p:nvGrpSpPr>
        <p:grpSpPr>
          <a:xfrm>
            <a:off x="133437" y="1219200"/>
            <a:ext cx="8605112" cy="5424647"/>
            <a:chOff x="504881" y="1447092"/>
            <a:chExt cx="8605112" cy="5424647"/>
          </a:xfrm>
        </p:grpSpPr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3242593" y="2216533"/>
              <a:ext cx="3886200" cy="40386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24"/>
            <p:cNvSpPr>
              <a:spLocks noChangeShapeType="1"/>
            </p:cNvSpPr>
            <p:nvPr/>
          </p:nvSpPr>
          <p:spPr bwMode="auto">
            <a:xfrm flipV="1">
              <a:off x="3888843" y="2571497"/>
              <a:ext cx="2286000" cy="32766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 flipV="1">
              <a:off x="6201480" y="1641066"/>
              <a:ext cx="685800" cy="9144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3316919" y="5797933"/>
              <a:ext cx="609600" cy="9144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rc 20"/>
            <p:cNvSpPr>
              <a:spLocks/>
            </p:cNvSpPr>
            <p:nvPr/>
          </p:nvSpPr>
          <p:spPr bwMode="auto">
            <a:xfrm rot="1140469" flipV="1">
              <a:off x="3640917" y="1828065"/>
              <a:ext cx="1897777" cy="43559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142 w 37755"/>
                <a:gd name="T1" fmla="*/ 38495 h 38495"/>
                <a:gd name="T2" fmla="*/ 37755 w 37755"/>
                <a:gd name="T3" fmla="*/ 7262 h 38495"/>
                <a:gd name="T4" fmla="*/ 21600 w 37755"/>
                <a:gd name="T5" fmla="*/ 21600 h 38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55" h="38495" fill="none" extrusionOk="0">
                  <a:moveTo>
                    <a:pt x="8141" y="38495"/>
                  </a:moveTo>
                  <a:cubicBezTo>
                    <a:pt x="2997" y="34396"/>
                    <a:pt x="0" y="281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75" y="-1"/>
                    <a:pt x="33655" y="2643"/>
                    <a:pt x="37754" y="7262"/>
                  </a:cubicBezTo>
                </a:path>
                <a:path w="37755" h="38495" stroke="0" extrusionOk="0">
                  <a:moveTo>
                    <a:pt x="8141" y="38495"/>
                  </a:moveTo>
                  <a:cubicBezTo>
                    <a:pt x="2997" y="34396"/>
                    <a:pt x="0" y="281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75" y="-1"/>
                    <a:pt x="33655" y="2643"/>
                    <a:pt x="37754" y="726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9072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rc 21"/>
            <p:cNvSpPr>
              <a:spLocks/>
            </p:cNvSpPr>
            <p:nvPr/>
          </p:nvSpPr>
          <p:spPr bwMode="auto">
            <a:xfrm rot="1140469" flipV="1">
              <a:off x="2017382" y="3823206"/>
              <a:ext cx="2226169" cy="72201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2526 w 34215"/>
                <a:gd name="T1" fmla="*/ 41202 h 41202"/>
                <a:gd name="T2" fmla="*/ 34215 w 34215"/>
                <a:gd name="T3" fmla="*/ 4066 h 41202"/>
                <a:gd name="T4" fmla="*/ 21600 w 34215"/>
                <a:gd name="T5" fmla="*/ 21600 h 4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15" h="41202" fill="none" extrusionOk="0">
                  <a:moveTo>
                    <a:pt x="12526" y="41201"/>
                  </a:moveTo>
                  <a:cubicBezTo>
                    <a:pt x="4888" y="37666"/>
                    <a:pt x="0" y="300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127" y="-1"/>
                    <a:pt x="30539" y="1422"/>
                    <a:pt x="34214" y="4066"/>
                  </a:cubicBezTo>
                </a:path>
                <a:path w="34215" h="41202" stroke="0" extrusionOk="0">
                  <a:moveTo>
                    <a:pt x="12526" y="41201"/>
                  </a:moveTo>
                  <a:cubicBezTo>
                    <a:pt x="4888" y="37666"/>
                    <a:pt x="0" y="3001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127" y="-1"/>
                    <a:pt x="30539" y="1422"/>
                    <a:pt x="34214" y="406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9072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rc 22"/>
            <p:cNvSpPr>
              <a:spLocks/>
            </p:cNvSpPr>
            <p:nvPr/>
          </p:nvSpPr>
          <p:spPr bwMode="auto">
            <a:xfrm rot="1140469" flipV="1">
              <a:off x="2377992" y="2713706"/>
              <a:ext cx="3182662" cy="7746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113 w 36400"/>
                <a:gd name="T1" fmla="*/ 38472 h 38472"/>
                <a:gd name="T2" fmla="*/ 36400 w 36400"/>
                <a:gd name="T3" fmla="*/ 5868 h 38472"/>
                <a:gd name="T4" fmla="*/ 21600 w 36400"/>
                <a:gd name="T5" fmla="*/ 21600 h 38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400" h="38472" fill="none" extrusionOk="0">
                  <a:moveTo>
                    <a:pt x="8113" y="38471"/>
                  </a:moveTo>
                  <a:cubicBezTo>
                    <a:pt x="2985" y="34373"/>
                    <a:pt x="0" y="28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00" y="-1"/>
                    <a:pt x="32394" y="2098"/>
                    <a:pt x="36400" y="5867"/>
                  </a:cubicBezTo>
                </a:path>
                <a:path w="36400" h="38472" stroke="0" extrusionOk="0">
                  <a:moveTo>
                    <a:pt x="8113" y="38471"/>
                  </a:moveTo>
                  <a:cubicBezTo>
                    <a:pt x="2985" y="34373"/>
                    <a:pt x="0" y="281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100" y="-1"/>
                    <a:pt x="32394" y="2098"/>
                    <a:pt x="36400" y="586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9072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Hộp_Văn_Bản 11"/>
            <p:cNvSpPr txBox="1"/>
            <p:nvPr/>
          </p:nvSpPr>
          <p:spPr>
            <a:xfrm>
              <a:off x="504881" y="3767794"/>
              <a:ext cx="1662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endParaRPr lang="en-US" sz="4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Hộp_Văn_Bản 12"/>
            <p:cNvSpPr txBox="1"/>
            <p:nvPr/>
          </p:nvSpPr>
          <p:spPr>
            <a:xfrm>
              <a:off x="3989104" y="6102298"/>
              <a:ext cx="2911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44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sp>
          <p:nvSpPr>
            <p:cNvPr id="14" name="Hộp_Văn_Bản 13"/>
            <p:cNvSpPr txBox="1"/>
            <p:nvPr/>
          </p:nvSpPr>
          <p:spPr>
            <a:xfrm>
              <a:off x="7128793" y="3985551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Đông</a:t>
              </a:r>
              <a:endPara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Hộp_Văn_Bản 14"/>
            <p:cNvSpPr txBox="1"/>
            <p:nvPr/>
          </p:nvSpPr>
          <p:spPr>
            <a:xfrm>
              <a:off x="4350646" y="1447092"/>
              <a:ext cx="2818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4400" b="1" i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Bắc</a:t>
              </a:r>
              <a:endParaRPr lang="en-US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5349" y="-25420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560" y="423462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4829" y="4546125"/>
            <a:ext cx="8559267" cy="2180510"/>
          </a:xfrm>
        </p:spPr>
        <p:txBody>
          <a:bodyPr>
            <a:noAutofit/>
          </a:bodyPr>
          <a:lstStyle/>
          <a:p>
            <a:pPr marL="914400" lvl="1" indent="-514350">
              <a:lnSpc>
                <a:spcPct val="150000"/>
              </a:lnSpc>
              <a:buAutoNum type="arabicPeriod"/>
            </a:pP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514350">
              <a:lnSpc>
                <a:spcPct val="150000"/>
              </a:lnSpc>
              <a:buAutoNum type="arabicPeriod"/>
            </a:pP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30480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519707" y="129653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63714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A88280-9121-4763-AD31-E301D536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96796"/>
            <a:ext cx="4996046" cy="33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11385631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" y="1493222"/>
            <a:ext cx="8610600" cy="2675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0" y="304800"/>
            <a:ext cx="459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485" y="846891"/>
            <a:ext cx="783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E375B-9FC0-4D9B-BED0-1553BE73F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027084"/>
            <a:ext cx="3952975" cy="26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560</Words>
  <Application>Microsoft Office PowerPoint</Application>
  <PresentationFormat>On-screen Show (4:3)</PresentationFormat>
  <Paragraphs>103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Lê Ngọc</cp:lastModifiedBy>
  <cp:revision>126</cp:revision>
  <dcterms:created xsi:type="dcterms:W3CDTF">2014-05-26T12:13:11Z</dcterms:created>
  <dcterms:modified xsi:type="dcterms:W3CDTF">2021-04-14T05:55:17Z</dcterms:modified>
</cp:coreProperties>
</file>